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ontserrat" panose="00000500000000000000" pitchFamily="2" charset="0"/>
      <p:regular r:id="rId13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473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6315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JOBSTAGE : Faciliter la Recherche d'Emploi et de Stage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26198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Découvrez comment notre application mobile révolutionne la recherche de stage et d'emploi, en rendant l'information accessible en temps réel pour tous.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2513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Livrables du Projet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57200" y="3230760"/>
            <a:ext cx="792849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Les principaux résultats attendus de notre projet JOBSTAGE incluent :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8309" y="365319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Cahier des charges validé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8309" y="407562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Diagrammes Merise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8309" y="449806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 mobile (APK, IOS)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8309" y="492049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Documentation technique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8309" y="551092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Ces livrables constituent les jalons essentiels de la réussite de notre projet.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270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CHAPITRE 2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58309" y="25998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Cahier des Charges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58309" y="3637478"/>
            <a:ext cx="4226838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82504" y="3731741"/>
            <a:ext cx="2850713" cy="486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Contexte Général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982504" y="4217908"/>
            <a:ext cx="3778448" cy="1170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Faciliter la recherche de stage et d'emploi dans nos localités, une mission confiée par le CENADI.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01722" y="3637478"/>
            <a:ext cx="4226838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25916" y="38616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Objectifs du Projet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5425916" y="4347805"/>
            <a:ext cx="377844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Développer une application mobile pour une recherche simplifiée et personnalisée.</a:t>
            </a:r>
            <a:endParaRPr lang="en-US" sz="2400" dirty="0"/>
          </a:p>
        </p:txBody>
      </p:sp>
      <p:sp>
        <p:nvSpPr>
          <p:cNvPr id="10" name="Shape 8"/>
          <p:cNvSpPr/>
          <p:nvPr/>
        </p:nvSpPr>
        <p:spPr>
          <a:xfrm>
            <a:off x="9645134" y="3637478"/>
            <a:ext cx="4226957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69329" y="3861673"/>
            <a:ext cx="298835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Expression des Besoins</a:t>
            </a:r>
            <a:endParaRPr lang="en-US" sz="2800" dirty="0"/>
          </a:p>
        </p:txBody>
      </p:sp>
      <p:sp>
        <p:nvSpPr>
          <p:cNvPr id="12" name="Text 10"/>
          <p:cNvSpPr/>
          <p:nvPr/>
        </p:nvSpPr>
        <p:spPr>
          <a:xfrm>
            <a:off x="9869329" y="4347805"/>
            <a:ext cx="377856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Identifier les besoins fonctionnels et non fonctionnels des utilisateurs.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98002" y="586238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Ce chapitre détaille les fondements de notre projet, de sa genèse à la définition de ses fonctionnalités clés.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453" y="449818"/>
            <a:ext cx="4304824" cy="538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Contexte Général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72453" y="2669059"/>
            <a:ext cx="6543199" cy="1952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recherche de stage et d'emploi est une étape cruciale vers l'indépendance financière et le renforcement des compétences.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 rot="10800000" flipV="1">
            <a:off x="572448" y="4843849"/>
            <a:ext cx="6543199" cy="2372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Dans le cadre de notre stage académique, nous avons pour mission de faciliter cette recherche dans nos localités.</a:t>
            </a:r>
            <a:endParaRPr lang="en-US" sz="2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369" y="1417201"/>
            <a:ext cx="6543199" cy="654319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2453" y="8328303"/>
            <a:ext cx="13485495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Grâce au CENADI et sous l'encadrement de Mme NGO KANA EPOUSE MAKON, nous développons JOBSTAGE, une application mobile dédiée à cette cause.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2666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Objectifs du Projet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97568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367088"/>
            <a:ext cx="4226838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687" y="3072646"/>
            <a:ext cx="649962" cy="6499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41712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005364" y="39391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Recherche Simplifiée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1005364" y="4425315"/>
            <a:ext cx="373272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Faciliter la recherche d'emploi et de stage selon le profil de l'utilisateur.</a:t>
            </a:r>
            <a:endParaRPr lang="en-US" sz="2400" dirty="0"/>
          </a:p>
        </p:txBody>
      </p:sp>
      <p:sp>
        <p:nvSpPr>
          <p:cNvPr id="9" name="Shape 5"/>
          <p:cNvSpPr/>
          <p:nvPr/>
        </p:nvSpPr>
        <p:spPr>
          <a:xfrm>
            <a:off x="5201722" y="3397568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722" y="3367088"/>
            <a:ext cx="4226838" cy="12192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100" y="3072646"/>
            <a:ext cx="649962" cy="6499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85124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5448776" y="3939183"/>
            <a:ext cx="31613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Création de CV et Lettres</a:t>
            </a:r>
            <a:endParaRPr lang="en-US" sz="2800" dirty="0"/>
          </a:p>
        </p:txBody>
      </p:sp>
      <p:sp>
        <p:nvSpPr>
          <p:cNvPr id="14" name="Text 8"/>
          <p:cNvSpPr/>
          <p:nvPr/>
        </p:nvSpPr>
        <p:spPr>
          <a:xfrm>
            <a:off x="5448776" y="4425315"/>
            <a:ext cx="373272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Permettre la création facile de CV et de lettres adaptés aux offres.</a:t>
            </a:r>
            <a:endParaRPr lang="en-US" sz="2400" dirty="0"/>
          </a:p>
        </p:txBody>
      </p:sp>
      <p:sp>
        <p:nvSpPr>
          <p:cNvPr id="15" name="Shape 9"/>
          <p:cNvSpPr/>
          <p:nvPr/>
        </p:nvSpPr>
        <p:spPr>
          <a:xfrm>
            <a:off x="9645134" y="3397568"/>
            <a:ext cx="4226957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134" y="3367088"/>
            <a:ext cx="4226957" cy="121920"/>
          </a:xfrm>
          <a:prstGeom prst="rect">
            <a:avLst/>
          </a:prstGeom>
        </p:spPr>
      </p:pic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631" y="3072646"/>
            <a:ext cx="649962" cy="649962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1628656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1"/>
          <p:cNvSpPr/>
          <p:nvPr/>
        </p:nvSpPr>
        <p:spPr>
          <a:xfrm>
            <a:off x="9892189" y="39391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Géolocalisation</a:t>
            </a:r>
            <a:endParaRPr lang="en-US" sz="2800" dirty="0"/>
          </a:p>
        </p:txBody>
      </p:sp>
      <p:sp>
        <p:nvSpPr>
          <p:cNvPr id="20" name="Text 12"/>
          <p:cNvSpPr/>
          <p:nvPr/>
        </p:nvSpPr>
        <p:spPr>
          <a:xfrm>
            <a:off x="9892189" y="4425315"/>
            <a:ext cx="37328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Offrir la possibilité de géolocaliser facilement les opportunités.</a:t>
            </a:r>
            <a:endParaRPr lang="en-US" sz="2400" dirty="0"/>
          </a:p>
        </p:txBody>
      </p:sp>
      <p:sp>
        <p:nvSpPr>
          <p:cNvPr id="21" name="Text 13"/>
          <p:cNvSpPr/>
          <p:nvPr/>
        </p:nvSpPr>
        <p:spPr>
          <a:xfrm>
            <a:off x="758309" y="595622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Notre application vise à simplifier et personnaliser l'expérience de recherche pour tous les utilisateurs.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808" y="586740"/>
            <a:ext cx="5608082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Besoins Fonctionnels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45808" y="1713786"/>
            <a:ext cx="13138785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à la croissance des jeunes diplômés et professionnels, JOBSTAGE offre des fonctionnalités clés pour pallier le manque d'information.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45808" y="2635448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438275" y="2708672"/>
            <a:ext cx="3998476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Recherche Centralisée et Filtrée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5808" y="3541038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38275" y="3614261"/>
            <a:ext cx="451044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Alertes et Notifications Intelligentes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45808" y="4446627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438275" y="4519851"/>
            <a:ext cx="525720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Tableaux de Bord (Utilisateur &amp; Recruteur)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745808" y="5352217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438275" y="5425440"/>
            <a:ext cx="3166586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Géolocalisation des Lieux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45808" y="6257806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38275" y="6331029"/>
            <a:ext cx="501717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Boost Candidature &amp; Dépôt de CV/Lettre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745808" y="7163395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438275" y="7236619"/>
            <a:ext cx="5522238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Formations/Tutoriels &amp; Forum de Discussion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2825"/>
            <a:ext cx="650224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Besoins Non Fonctionnels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83880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Pour garantir une expérience utilisateur optimale, JOBSTAGE répond à des exigences non fonctionnelles strictes.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788909" y="2429232"/>
            <a:ext cx="6448544" cy="1326952"/>
          </a:xfrm>
          <a:prstGeom prst="roundRect">
            <a:avLst>
              <a:gd name="adj" fmla="val 1102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fr-FR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9" y="2429232"/>
            <a:ext cx="121920" cy="132695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96804" y="2676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96804" y="3162419"/>
            <a:ext cx="586299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Fluidité et réactivité de l'expérience utilisateur.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7423428" y="2429232"/>
            <a:ext cx="6448663" cy="1326952"/>
          </a:xfrm>
          <a:prstGeom prst="roundRect">
            <a:avLst>
              <a:gd name="adj" fmla="val 1102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948" y="2429232"/>
            <a:ext cx="121920" cy="132695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761923" y="2676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Validité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761923" y="3162419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Informations cohérentes, exactes et conformes.</a:t>
            </a:r>
            <a:endParaRPr lang="en-US" sz="2000" dirty="0"/>
          </a:p>
        </p:txBody>
      </p:sp>
      <p:sp>
        <p:nvSpPr>
          <p:cNvPr id="12" name="Shape 8"/>
          <p:cNvSpPr/>
          <p:nvPr/>
        </p:nvSpPr>
        <p:spPr>
          <a:xfrm>
            <a:off x="788909" y="3996026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29" y="3972758"/>
            <a:ext cx="121920" cy="16736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96804" y="42198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Fiabilité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96804" y="4705945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Minimisation des temps d'arrêt et disponibilité constante.</a:t>
            </a:r>
            <a:endParaRPr lang="en-US" sz="2000" dirty="0"/>
          </a:p>
        </p:txBody>
      </p:sp>
      <p:sp>
        <p:nvSpPr>
          <p:cNvPr id="16" name="Shape 11"/>
          <p:cNvSpPr/>
          <p:nvPr/>
        </p:nvSpPr>
        <p:spPr>
          <a:xfrm>
            <a:off x="7423428" y="3972758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948" y="3972758"/>
            <a:ext cx="121920" cy="167366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61923" y="42198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Maintenabilité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61923" y="4705945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Facilité d'évolution et de mises à jour.</a:t>
            </a:r>
            <a:endParaRPr lang="en-US" sz="2000" dirty="0"/>
          </a:p>
        </p:txBody>
      </p:sp>
      <p:sp>
        <p:nvSpPr>
          <p:cNvPr id="20" name="Shape 14"/>
          <p:cNvSpPr/>
          <p:nvPr/>
        </p:nvSpPr>
        <p:spPr>
          <a:xfrm>
            <a:off x="758309" y="5862995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29" y="5862995"/>
            <a:ext cx="121920" cy="1673662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096804" y="61100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Sécurité</a:t>
            </a:r>
            <a:endParaRPr lang="en-US" sz="2200" dirty="0"/>
          </a:p>
        </p:txBody>
      </p:sp>
      <p:sp>
        <p:nvSpPr>
          <p:cNvPr id="23" name="Text 16"/>
          <p:cNvSpPr/>
          <p:nvPr/>
        </p:nvSpPr>
        <p:spPr>
          <a:xfrm>
            <a:off x="1096804" y="6596182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Protection des données contre les violations potentielles.</a:t>
            </a:r>
            <a:endParaRPr lang="en-US" sz="2000" dirty="0"/>
          </a:p>
        </p:txBody>
      </p:sp>
      <p:sp>
        <p:nvSpPr>
          <p:cNvPr id="24" name="Shape 17"/>
          <p:cNvSpPr/>
          <p:nvPr/>
        </p:nvSpPr>
        <p:spPr>
          <a:xfrm>
            <a:off x="7423428" y="5862995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948" y="5862995"/>
            <a:ext cx="121920" cy="1673662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7761923" y="61100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Ergonomie</a:t>
            </a:r>
            <a:endParaRPr lang="en-US" sz="2200" dirty="0"/>
          </a:p>
        </p:txBody>
      </p:sp>
      <p:sp>
        <p:nvSpPr>
          <p:cNvPr id="27" name="Text 19"/>
          <p:cNvSpPr/>
          <p:nvPr/>
        </p:nvSpPr>
        <p:spPr>
          <a:xfrm>
            <a:off x="7761923" y="6596182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Plateforme intuitive, facile à utiliser et accessible.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8070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Planification du Projet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81833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phase de planification a été essentielle pour le bon déroulement et l'atteinte de nos objectifs.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8309" y="475547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 tableau résume les étapes clés que nous suivrons tout au long du projet, assurant une progression structurée et efficace.</a:t>
            </a:r>
            <a:endParaRPr 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0213"/>
            <a:ext cx="719208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Estimation du Coût du Projet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461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projet ne peut exister sans les ressources nécessaires. Voici le détail des moyens mobilisés.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58309" y="3436620"/>
            <a:ext cx="13113782" cy="2502218"/>
          </a:xfrm>
          <a:prstGeom prst="roundRect">
            <a:avLst>
              <a:gd name="adj" fmla="val 1298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929" y="3444240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82504" y="3581757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Ordinateur portable (01)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35585" y="3581757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150000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5929" y="4065984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82504" y="420350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Home Box (02)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35585" y="420350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50000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65929" y="4687729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82504" y="482524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Développeurs (02)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35585" y="482524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200000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65929" y="5309473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82504" y="544699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 et imprévus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535585" y="544699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100000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58309" y="61825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: 500 000 FCFA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41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Contraintes du Projet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5011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Bien que ce projet vise à résoudre un problème majeur, il n'est pas exempt de défis potentiels.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58309" y="3440549"/>
            <a:ext cx="6448544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04" y="3664744"/>
            <a:ext cx="649962" cy="64996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217" y="3806904"/>
            <a:ext cx="292418" cy="3655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82504" y="4531281"/>
            <a:ext cx="31944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Limite Temporelle Courte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82504" y="5017413"/>
            <a:ext cx="6000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délai très court pour la livraison du produit final.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7423428" y="3440549"/>
            <a:ext cx="6448663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7623" y="3664744"/>
            <a:ext cx="649962" cy="649962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6335" y="3806904"/>
            <a:ext cx="292418" cy="3655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647623" y="45312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Expérience Réduite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647623" y="5017413"/>
            <a:ext cx="60002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Une expérience limitée avec certaines technologies clés du projet.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758309" y="617874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Ces contraintes représentent les principales menaces identifiées pour l'avancement du projet.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564</Words>
  <Application>Microsoft Office PowerPoint</Application>
  <PresentationFormat>Personnalisé</PresentationFormat>
  <Paragraphs>86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Barlow Bold</vt:lpstr>
      <vt:lpstr>Montserrat</vt:lpstr>
      <vt:lpstr>Arial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fernando neo</cp:lastModifiedBy>
  <cp:revision>2</cp:revision>
  <dcterms:created xsi:type="dcterms:W3CDTF">2025-08-20T15:16:27Z</dcterms:created>
  <dcterms:modified xsi:type="dcterms:W3CDTF">2025-08-20T14:56:38Z</dcterms:modified>
</cp:coreProperties>
</file>